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CED55-B306-4AED-8A7D-133DF18A7EBB}" type="datetimeFigureOut">
              <a:rPr lang="en-NZ" smtClean="0"/>
              <a:t>7/08/2014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7BAF3-87FE-4081-8E76-FBEFC0DD9E1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40131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7BAF3-87FE-4081-8E76-FBEFC0DD9E18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6999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840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645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064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2578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232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320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461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6747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431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504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1957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C1E4C-1AE2-4AB2-A4B4-50C3E3ED2C0D}" type="datetimeFigureOut">
              <a:rPr lang="en-NZ" smtClean="0"/>
              <a:t>6/08/2014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1ECC3-C68C-47E0-9D2F-0DBB5CEC9CA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4302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FFFF"/>
                </a:solidFill>
              </a:rPr>
              <a:t>Number one most endangered animal.</a:t>
            </a:r>
            <a:endParaRPr lang="en-NZ" b="1" dirty="0">
              <a:solidFill>
                <a:srgbClr val="00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Authored by: Ben Connolly</a:t>
            </a:r>
          </a:p>
          <a:p>
            <a:r>
              <a:rPr lang="en-US" b="1" dirty="0" smtClean="0">
                <a:solidFill>
                  <a:srgbClr val="00FFFF"/>
                </a:solidFill>
              </a:rPr>
              <a:t>Illustrated by: Google images</a:t>
            </a:r>
            <a:endParaRPr lang="en-NZ" b="1" dirty="0">
              <a:solidFill>
                <a:srgbClr val="00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924944"/>
            <a:ext cx="2123728" cy="39330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22" y="0"/>
            <a:ext cx="5322902" cy="23357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9"/>
            <a:ext cx="2123728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5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FFFF"/>
                </a:solidFill>
              </a:rPr>
              <a:t>What is the number one most endangered animal?</a:t>
            </a:r>
            <a:endParaRPr lang="en-NZ" b="1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The most endangered animal is the ivory billed woodpecker which was thought to be extinct until a spotting in 2004 it lives in or lived in southern east in the U.S. and Cuba.</a:t>
            </a:r>
            <a:endParaRPr lang="en-NZ" b="1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367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How many are there left?</a:t>
            </a:r>
            <a:endParaRPr lang="en-NZ" b="1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Now this is a difficult question that no one really knows the answer to but I would say there has to be at lest less then fifty.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72755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What can we do to help?</a:t>
            </a:r>
            <a:endParaRPr lang="en-NZ" b="1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On the chance that the ivory billed woodpecker still exists there is not a lot we can do so either take a picture or send a very </a:t>
            </a:r>
            <a:r>
              <a:rPr lang="en-US" b="1" dirty="0" smtClean="0">
                <a:solidFill>
                  <a:srgbClr val="00FFFF"/>
                </a:solidFill>
              </a:rPr>
              <a:t>very</a:t>
            </a:r>
            <a:r>
              <a:rPr lang="en-US" b="1" dirty="0" smtClean="0">
                <a:solidFill>
                  <a:srgbClr val="00FFFF"/>
                </a:solidFill>
              </a:rPr>
              <a:t> detailed description of it without looking at an picture or guide then report to Cornell lab of ornithology .</a:t>
            </a:r>
            <a:endParaRPr lang="en-NZ" b="1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4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C00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2088232"/>
          </a:xfrm>
        </p:spPr>
        <p:txBody>
          <a:bodyPr/>
          <a:lstStyle/>
          <a:p>
            <a:r>
              <a:rPr lang="en-US" b="1" dirty="0" smtClean="0">
                <a:solidFill>
                  <a:srgbClr val="00FFFF"/>
                </a:solidFill>
              </a:rPr>
              <a:t>Thanks for watching!!!  : )</a:t>
            </a:r>
            <a:r>
              <a:rPr lang="en-NZ" b="1" dirty="0">
                <a:solidFill>
                  <a:srgbClr val="00FFFF"/>
                </a:solidFill>
              </a:rPr>
              <a:t/>
            </a:r>
            <a:br>
              <a:rPr lang="en-NZ" b="1" dirty="0">
                <a:solidFill>
                  <a:srgbClr val="00FFFF"/>
                </a:solidFill>
              </a:rPr>
            </a:br>
            <a:r>
              <a:rPr lang="en-NZ" b="1" dirty="0" smtClean="0">
                <a:solidFill>
                  <a:srgbClr val="00FFFF"/>
                </a:solidFill>
              </a:rPr>
              <a:t>see u next time</a:t>
            </a:r>
            <a:endParaRPr lang="en-NZ" b="1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11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155</Words>
  <Application>Microsoft Office PowerPoint</Application>
  <PresentationFormat>On-screen Show (4:3)</PresentationFormat>
  <Paragraphs>11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Number one most endangered animal.</vt:lpstr>
      <vt:lpstr>What is the number one most endangered animal?</vt:lpstr>
      <vt:lpstr>How many are there left?</vt:lpstr>
      <vt:lpstr>What can we do to help?</vt:lpstr>
      <vt:lpstr>Thanks for watching!!!  : ) see u next time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year to live!</dc:title>
  <dc:creator>Ben Connolly</dc:creator>
  <cp:lastModifiedBy>Ben Connolly</cp:lastModifiedBy>
  <cp:revision>7</cp:revision>
  <dcterms:created xsi:type="dcterms:W3CDTF">2014-08-06T03:36:30Z</dcterms:created>
  <dcterms:modified xsi:type="dcterms:W3CDTF">2014-08-07T04:52:07Z</dcterms:modified>
</cp:coreProperties>
</file>